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4" r:id="rId7"/>
    <p:sldId id="260" r:id="rId8"/>
    <p:sldId id="261" r:id="rId9"/>
    <p:sldId id="263" r:id="rId10"/>
    <p:sldId id="262" r:id="rId11"/>
    <p:sldId id="266" r:id="rId12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B8BD"/>
    <a:srgbClr val="F837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8B7679-8067-4386-98AB-634D802439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89EC7E2-1868-4FA5-AF5D-EE1D607643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F110C78-567F-42D9-84EB-AA1C8ECAD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820C5B8-A5A7-4B41-9831-7AA5E6759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F2F26D3-5073-42A2-8262-440C3E17D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74058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F7D1D-0647-48C6-A3A7-40119DF26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85416454-9520-4505-95C8-4F97BE7DC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E4DD262-FFC8-49BA-BBD4-12280829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B751F3B-06F0-41B6-994D-832415B99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F39F335-85D7-47F9-AFA4-BE445C95C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43420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5376495-AE2E-4FFF-9E89-A58BEB8AC7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238930B-55F1-4522-A2EC-6EAC890B49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3FCAE4F-373A-4109-BCB4-7FC630614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43CEBB2-B0CA-4D3D-88EC-75A083F01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1A56A4F-E941-4DC3-BD03-BD6800996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427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C6AEAE-FC01-4DE2-AE28-C0A4C457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D259EA-F311-45D1-93C7-87CE28ED2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9BCC3E-ECA2-4043-BCF8-5A7D02892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8DD20B8-A26E-4C6B-BB79-C8A9AD23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A6E7F5E-99B9-4724-99AD-51EED35BA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94707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C9EA1-D1F9-4CA2-A98B-1AE41822E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FA481-636C-450F-A600-C750428DE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CA3ABBC-F716-40B3-8210-1982BD061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49DDAD8-3C3B-452C-AF89-FEE04A452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F1A8BC7-0100-484D-8882-9A9C66DF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967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C99B348-9E70-4AAA-AC5A-4CBED1D6D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3A1248-AF16-4D7E-883E-C3EB1516A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C9EA6A0-1AC3-4C27-84D9-FDEDE8631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3E38F94-8270-4C66-9F9D-D0B412806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3D7EBA-D437-46B6-8AAE-A1FA7BBAE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8E26F16-4D76-4984-BD0A-DF3DAAA35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40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35E08A-8198-4EFA-A432-0CDC7645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EE4A028-0971-4454-80CD-FB5DD4515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E538591-5A28-4CC5-9FBF-EBFDF84AA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7E1E3CF-AD37-4814-9C22-44E25CAE16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4E9D6F0-84B4-4B45-964B-7F3D793F6D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39BA0244-8878-4585-B727-D4AE0E90D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FD4B537-0806-465F-A07D-120D7383B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BAB0705B-6E71-44DD-89DD-67E9D159C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9018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3E5700-A87C-4A5C-AF3E-86E43205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BA2DE9E-7C9D-44A0-BD53-84BA4FF51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BEB086E-B5DF-4DC1-B64D-5B7C4252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0A80DA27-3576-4E0C-B18D-C1DD497A9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48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6063C7B7-CB39-415B-92AF-305DCF2A5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06FD7B38-F0F9-4DD5-B791-AA0E1ADD1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5D4C2899-CFDC-4EA9-8916-5240DEB8D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520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816858-441B-463B-919E-B85C70587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895BB93-9ECC-4085-B69E-7BEEF9B21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959AFA-05BC-4EEE-92D6-E05D48BF1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023C630-54EE-4024-B54A-E412B9B1E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F2CF4AE-E40E-4F04-BED2-7A68CD80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B81CBB9-E509-489B-8538-DC6FDB041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286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DC79C7-70A3-4012-B8A9-11BCDB51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D0808D80-82BB-4923-92B4-B5C4AB81B4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E1B1FF09-0A74-4F8C-AAF5-4F137B6C6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C179317B-288A-46F7-9724-94477B418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B8D7FC1-AC2E-43B6-8111-93C698638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823CE90-FC12-4886-AE9F-CE28FF5A1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2406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2E760EE2-D63A-468D-A241-7F384881E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1CACA98-368E-4015-B753-4D388FD165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11156E7-8B12-40C6-94EE-7C711230E0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DB723-7383-4A71-82B0-6ED3121C8CC9}" type="datetimeFigureOut">
              <a:rPr lang="en-NL" smtClean="0"/>
              <a:t>04/08/2021</a:t>
            </a:fld>
            <a:endParaRPr lang="en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6F19437-2D5A-4452-B9B0-CE3E9C38D5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FB16700-B9B9-4FDA-8AFB-6D1036313F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D63A8-E378-4233-92E7-74049B6C9FBE}" type="slidenum">
              <a:rPr lang="en-NL" smtClean="0"/>
              <a:t>‹nr.›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97401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4E8067-14FA-4B12-95A6-87453FF21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latin typeface="Monument Extended" panose="00000500000000000000" pitchFamily="50" charset="0"/>
              </a:rPr>
              <a:t>QUICK BOOST</a:t>
            </a:r>
            <a:endParaRPr lang="en-NL" sz="5400" dirty="0">
              <a:latin typeface="Monument Extended" panose="00000500000000000000" pitchFamily="50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105C24E-F9D0-4C98-8A8D-B3F7CD778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 dirty="0">
                <a:latin typeface="Nexa Bold" panose="02000000000000000000" pitchFamily="50" charset="0"/>
              </a:rPr>
              <a:t>Francis, </a:t>
            </a:r>
            <a:r>
              <a:rPr lang="en-US" sz="2000" dirty="0" err="1">
                <a:latin typeface="Nexa Bold" panose="02000000000000000000" pitchFamily="50" charset="0"/>
              </a:rPr>
              <a:t>Noortje</a:t>
            </a:r>
            <a:r>
              <a:rPr lang="en-US" sz="2000" dirty="0">
                <a:latin typeface="Nexa Bold" panose="02000000000000000000" pitchFamily="50" charset="0"/>
              </a:rPr>
              <a:t>, Don &amp; Bobby</a:t>
            </a:r>
            <a:endParaRPr lang="en-NL" sz="2000" dirty="0">
              <a:latin typeface="Nexa Bold" panose="02000000000000000000" pitchFamily="50" charset="0"/>
            </a:endParaRPr>
          </a:p>
        </p:txBody>
      </p:sp>
      <p:sp>
        <p:nvSpPr>
          <p:cNvPr id="20" name="Freeform: Shape 15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FA11A180-95A8-4B4D-9B36-D84543703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1" r="2356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7425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2FD66A-49A3-48D8-A9C5-91227294B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13B4E2B0-39C1-4D15-95F4-E49849B0B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3935E990-B90B-4015-B46B-584EB036C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51" y="523407"/>
            <a:ext cx="9297897" cy="5811185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6B658591-FDEC-4594-941D-5EA256962D32}"/>
              </a:ext>
            </a:extLst>
          </p:cNvPr>
          <p:cNvSpPr txBox="1"/>
          <p:nvPr/>
        </p:nvSpPr>
        <p:spPr>
          <a:xfrm>
            <a:off x="3748108" y="1044357"/>
            <a:ext cx="4695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FINAL DESIGN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50819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003BDF37-0EC4-47C0-AE54-B91B7B6349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5EBB59F-12EB-474A-B0E9-E39976E95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8B5EBC0-ECB5-4576-96B0-6298A3567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100" b="1" i="0" dirty="0">
                <a:solidFill>
                  <a:schemeClr val="bg1"/>
                </a:solidFill>
                <a:effectLst/>
                <a:latin typeface="Whitney"/>
              </a:rPr>
              <a:t>Francis Bogaard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goed: - Taakverdeling aan het begin - Motivatie aan het begin - Alles net op tijd af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er niet goed: - Communicatie (de groep was in </a:t>
            </a:r>
            <a:r>
              <a:rPr lang="nl-NL" sz="1100" b="0" i="0">
                <a:solidFill>
                  <a:schemeClr val="bg1"/>
                </a:solidFill>
                <a:effectLst/>
                <a:latin typeface="Whitney"/>
              </a:rPr>
              <a:t>tweeën verdeelt) </a:t>
            </a:r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- sommige mensen verloren motivatie - Door </a:t>
            </a:r>
            <a:r>
              <a:rPr lang="nl-NL" sz="1100" b="0" i="0" dirty="0" err="1">
                <a:solidFill>
                  <a:schemeClr val="bg1"/>
                </a:solidFill>
                <a:effectLst/>
                <a:latin typeface="Whitney"/>
              </a:rPr>
              <a:t>Github</a:t>
            </a:r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 werkte niet alle bij iedereen</a:t>
            </a:r>
            <a:endParaRPr lang="en-US" sz="1100" dirty="0">
              <a:solidFill>
                <a:schemeClr val="bg1"/>
              </a:solidFill>
            </a:endParaRPr>
          </a:p>
          <a:p>
            <a:endParaRPr lang="nl-NL" sz="1100" b="1" dirty="0">
              <a:solidFill>
                <a:schemeClr val="bg1"/>
              </a:solidFill>
              <a:latin typeface="Whitney"/>
            </a:endParaRPr>
          </a:p>
          <a:p>
            <a:r>
              <a:rPr lang="nl-NL" sz="1100" b="1" dirty="0">
                <a:solidFill>
                  <a:schemeClr val="bg1"/>
                </a:solidFill>
                <a:latin typeface="Whitney"/>
              </a:rPr>
              <a:t>Bobby Singh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goed: - Verdeling van wat je moest doen in het begin.  Francis hielp me aan het einde heel veel.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er niet goed – Communicatie. Motivatie verlies. Hulp was minder.</a:t>
            </a:r>
          </a:p>
          <a:p>
            <a:endParaRPr lang="nl-NL" sz="1100" dirty="0">
              <a:solidFill>
                <a:schemeClr val="bg1"/>
              </a:solidFill>
              <a:latin typeface="Whitney"/>
            </a:endParaRPr>
          </a:p>
          <a:p>
            <a:r>
              <a:rPr lang="nl-NL" sz="1100" b="1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Donny</a:t>
            </a:r>
            <a:r>
              <a:rPr lang="nl-NL" sz="1100" b="1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 Hogendorp </a:t>
            </a:r>
          </a:p>
          <a:p>
            <a:r>
              <a:rPr lang="nl-NL" sz="1100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Wat ging goed: wat iedereen moest doen- Motivatie aan het begin – alles was wel net </a:t>
            </a:r>
            <a:r>
              <a:rPr lang="nl-NL" sz="110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r>
              <a:rPr lang="nl-NL" sz="1100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optijd</a:t>
            </a:r>
            <a:r>
              <a:rPr lang="nl-NL" sz="1100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 af </a:t>
            </a:r>
            <a:endParaRPr lang="en-NL" sz="1100" dirty="0">
              <a:solidFill>
                <a:schemeClr val="bg1"/>
              </a:solidFill>
              <a:effectLst/>
              <a:latin typeface="Whitney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100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Wat ging er niet goed: - Communicatie ging niet altijd goed – mijn motivatie ging in het midden niet heel goed– toen we met </a:t>
            </a:r>
            <a:r>
              <a:rPr lang="nl-NL" sz="1100" dirty="0" err="1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nl-NL" sz="1100" dirty="0">
                <a:ln>
                  <a:noFill/>
                </a:ln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Times New Roman" panose="02020603050405020304" pitchFamily="18" charset="0"/>
                <a:cs typeface="Times New Roman" panose="02020603050405020304" pitchFamily="18" charset="0"/>
              </a:rPr>
              <a:t> moesten werken werkten het niet altijd</a:t>
            </a:r>
          </a:p>
          <a:p>
            <a:endParaRPr lang="nl-NL" sz="1100" dirty="0">
              <a:solidFill>
                <a:schemeClr val="bg1"/>
              </a:solidFill>
              <a:effectLst>
                <a:outerShdw blurRad="38100" dist="19050" dir="2700000" algn="tl">
                  <a:schemeClr val="dk1">
                    <a:alpha val="40000"/>
                  </a:schemeClr>
                </a:outerShdw>
              </a:effectLst>
              <a:latin typeface="Whitney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nl-NL" sz="1100" b="1" dirty="0">
                <a:solidFill>
                  <a:schemeClr val="bg1"/>
                </a:solidFill>
                <a:effectLst>
                  <a:outerShdw blurRad="38100" dist="19050" dir="2700000" algn="tl">
                    <a:schemeClr val="dk1">
                      <a:alpha val="40000"/>
                    </a:schemeClr>
                  </a:outerShdw>
                </a:effectLst>
                <a:latin typeface="Whitney"/>
                <a:ea typeface="Calibri" panose="020F0502020204030204" pitchFamily="34" charset="0"/>
                <a:cs typeface="Times New Roman" panose="02020603050405020304" pitchFamily="18" charset="0"/>
              </a:rPr>
              <a:t>Noortje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er goed in het begin ging de communicatie goed Iedereen wist wat er moest gebeuren In het begin waren we op schema </a:t>
            </a:r>
          </a:p>
          <a:p>
            <a:r>
              <a:rPr lang="nl-NL" sz="1100" b="0" i="0" dirty="0">
                <a:solidFill>
                  <a:schemeClr val="bg1"/>
                </a:solidFill>
                <a:effectLst/>
                <a:latin typeface="Whitney"/>
              </a:rPr>
              <a:t>Wat ging er minder goed Aan het eind van het project had iedereen minder motivatie De communicatie ging wat minder soepel aan het eind van het project</a:t>
            </a:r>
            <a:endParaRPr lang="en-NL" sz="1100" dirty="0">
              <a:solidFill>
                <a:schemeClr val="bg1"/>
              </a:solidFill>
              <a:effectLst/>
              <a:latin typeface="Whitney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nl-NL" sz="1100" dirty="0">
              <a:solidFill>
                <a:srgbClr val="DCDDDE"/>
              </a:solidFill>
              <a:latin typeface="Whitney"/>
            </a:endParaRPr>
          </a:p>
          <a:p>
            <a:endParaRPr lang="nl-NL" sz="1100" b="0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nl-NL" sz="1100" dirty="0">
              <a:solidFill>
                <a:srgbClr val="DCDDDE"/>
              </a:solidFill>
              <a:latin typeface="Whitney"/>
            </a:endParaRPr>
          </a:p>
          <a:p>
            <a:endParaRPr lang="nl-NL" sz="1100" b="1" dirty="0">
              <a:solidFill>
                <a:srgbClr val="DCDDDE"/>
              </a:solidFill>
              <a:latin typeface="Whitney"/>
            </a:endParaRPr>
          </a:p>
          <a:p>
            <a:endParaRPr lang="nl-NL" sz="1100" b="1" i="0" dirty="0">
              <a:solidFill>
                <a:srgbClr val="DCDDDE"/>
              </a:solidFill>
              <a:effectLst/>
              <a:latin typeface="Whitney"/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5AF20DA-2B3D-445C-93DE-78D24C9EBB07}"/>
              </a:ext>
            </a:extLst>
          </p:cNvPr>
          <p:cNvSpPr txBox="1"/>
          <p:nvPr/>
        </p:nvSpPr>
        <p:spPr>
          <a:xfrm>
            <a:off x="4379036" y="1044357"/>
            <a:ext cx="34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REFLECTIE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6309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8743A1-1929-4AEE-BD93-165140C2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endParaRPr lang="en-NL" dirty="0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09ED5344-DBF3-4104-A7F2-41738D7F6B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84B3B714-096D-436D-8C30-CB635299052F}"/>
              </a:ext>
            </a:extLst>
          </p:cNvPr>
          <p:cNvSpPr txBox="1"/>
          <p:nvPr/>
        </p:nvSpPr>
        <p:spPr>
          <a:xfrm>
            <a:off x="4444754" y="1405463"/>
            <a:ext cx="34090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ument Extended" panose="00000500000000000000" pitchFamily="50" charset="0"/>
              </a:rPr>
              <a:t>KLEUREN</a:t>
            </a:r>
            <a:endParaRPr lang="en-NL" sz="40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3CCBF8CB-DE97-4498-BF41-ED9BEA653A4D}"/>
              </a:ext>
            </a:extLst>
          </p:cNvPr>
          <p:cNvSpPr/>
          <p:nvPr/>
        </p:nvSpPr>
        <p:spPr>
          <a:xfrm>
            <a:off x="3832193" y="2137191"/>
            <a:ext cx="1473694" cy="1473694"/>
          </a:xfrm>
          <a:prstGeom prst="rect">
            <a:avLst/>
          </a:prstGeom>
          <a:solidFill>
            <a:srgbClr val="F83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C65CA702-9D33-4E8E-BA86-DB12B05D0803}"/>
              </a:ext>
            </a:extLst>
          </p:cNvPr>
          <p:cNvSpPr/>
          <p:nvPr/>
        </p:nvSpPr>
        <p:spPr>
          <a:xfrm>
            <a:off x="7001522" y="2137191"/>
            <a:ext cx="1473694" cy="1473694"/>
          </a:xfrm>
          <a:prstGeom prst="rect">
            <a:avLst/>
          </a:prstGeom>
          <a:solidFill>
            <a:srgbClr val="63B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20181F4E-5867-473C-B861-BAB9AFB1272B}"/>
              </a:ext>
            </a:extLst>
          </p:cNvPr>
          <p:cNvSpPr/>
          <p:nvPr/>
        </p:nvSpPr>
        <p:spPr>
          <a:xfrm>
            <a:off x="5412421" y="2131104"/>
            <a:ext cx="1473694" cy="1473694"/>
          </a:xfrm>
          <a:prstGeom prst="rect">
            <a:avLst/>
          </a:prstGeom>
          <a:solidFill>
            <a:schemeClr val="bg1"/>
          </a:solidFill>
          <a:ln>
            <a:solidFill>
              <a:srgbClr val="63B8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2BBEAE1-7F2C-404B-8BE4-1D26F7EF504F}"/>
              </a:ext>
            </a:extLst>
          </p:cNvPr>
          <p:cNvSpPr txBox="1"/>
          <p:nvPr/>
        </p:nvSpPr>
        <p:spPr>
          <a:xfrm>
            <a:off x="5190477" y="4036766"/>
            <a:ext cx="207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ument Extended" panose="00000500000000000000" pitchFamily="50" charset="0"/>
              </a:rPr>
              <a:t>FONT</a:t>
            </a:r>
            <a:endParaRPr lang="en-NL" sz="40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AFCBA01-C67D-4FFC-82B9-4393B9872FFD}"/>
              </a:ext>
            </a:extLst>
          </p:cNvPr>
          <p:cNvSpPr txBox="1"/>
          <p:nvPr/>
        </p:nvSpPr>
        <p:spPr>
          <a:xfrm>
            <a:off x="5190477" y="4880716"/>
            <a:ext cx="207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0" dirty="0">
                <a:solidFill>
                  <a:srgbClr val="C3E88D"/>
                </a:solidFill>
                <a:effectLst/>
                <a:latin typeface=" cascadia code'"/>
              </a:rPr>
              <a:t>Roboto</a:t>
            </a:r>
            <a:endParaRPr lang="en-US" sz="4000" b="0" dirty="0">
              <a:solidFill>
                <a:srgbClr val="8F93A2"/>
              </a:solidFill>
              <a:effectLst/>
              <a:latin typeface=" cascadia code'"/>
            </a:endParaRPr>
          </a:p>
        </p:txBody>
      </p:sp>
    </p:spTree>
    <p:extLst>
      <p:ext uri="{BB962C8B-B14F-4D97-AF65-F5344CB8AC3E}">
        <p14:creationId xmlns:p14="http://schemas.microsoft.com/office/powerpoint/2010/main" val="369867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3C0718F6-90F8-4C70-9989-DB87557FF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D595EA-A121-4044-B277-F9CD3B782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NL" dirty="0"/>
          </a:p>
        </p:txBody>
      </p:sp>
      <p:pic>
        <p:nvPicPr>
          <p:cNvPr id="6" name="Tijdelijke aanduiding voor inhoud 5" descr="Afbeelding met tekst, binnen&#10;&#10;Automatisch gegenereerde beschrijving">
            <a:extLst>
              <a:ext uri="{FF2B5EF4-FFF2-40B4-BE49-F238E27FC236}">
                <a16:creationId xmlns:a16="http://schemas.microsoft.com/office/drawing/2014/main" id="{30EC1AE4-672B-4B19-8474-9C8536527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52" y="809228"/>
            <a:ext cx="9314744" cy="5239544"/>
          </a:xfr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9290C7E9-AC7B-41A0-BEDE-960E3DA586E7}"/>
              </a:ext>
            </a:extLst>
          </p:cNvPr>
          <p:cNvSpPr txBox="1"/>
          <p:nvPr/>
        </p:nvSpPr>
        <p:spPr>
          <a:xfrm>
            <a:off x="4510616" y="673963"/>
            <a:ext cx="31648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Monument Extended" panose="00000500000000000000" pitchFamily="50" charset="0"/>
              </a:rPr>
              <a:t>BLIKJES</a:t>
            </a:r>
            <a:endParaRPr lang="en-NL" sz="40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9448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7E6E4-802F-47A6-8A30-B527715B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81CD7FAD-7CFD-42A1-B8B2-629BF1CAB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331F386-1F0C-4D6A-82A0-7BC3909A0F07}"/>
              </a:ext>
            </a:extLst>
          </p:cNvPr>
          <p:cNvSpPr txBox="1"/>
          <p:nvPr/>
        </p:nvSpPr>
        <p:spPr>
          <a:xfrm>
            <a:off x="3849933" y="1463036"/>
            <a:ext cx="44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WIREFRAMES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C23B3B99-E546-4ADE-B71D-23C44640D9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61" y="2194629"/>
            <a:ext cx="3512402" cy="1718679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FB12E1AA-0259-4FE6-B567-CC5782259C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23" y="2194629"/>
            <a:ext cx="3512402" cy="1724170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B24626E1-0BD1-4D7F-B6E1-94E768586985}"/>
              </a:ext>
            </a:extLst>
          </p:cNvPr>
          <p:cNvSpPr txBox="1"/>
          <p:nvPr/>
        </p:nvSpPr>
        <p:spPr>
          <a:xfrm>
            <a:off x="4515749" y="971277"/>
            <a:ext cx="315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DESKTOP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D685660-DB36-41E6-B9FC-52D9EAD27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023" y="4271001"/>
            <a:ext cx="3551625" cy="1615721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EB0D7474-E091-425A-A36A-0281474E1B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9961" y="4271001"/>
            <a:ext cx="3555696" cy="161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130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1C04D8-536E-41C8-8C6D-680A8613F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2BF6E66-2331-4487-90FD-0B5914F89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F427B924-4DB2-4B0C-A8AD-6179BA0D61EC}"/>
              </a:ext>
            </a:extLst>
          </p:cNvPr>
          <p:cNvSpPr txBox="1"/>
          <p:nvPr/>
        </p:nvSpPr>
        <p:spPr>
          <a:xfrm>
            <a:off x="3849933" y="1367522"/>
            <a:ext cx="44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WIREFRAMES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525DBAF-5E13-4675-B5F6-D93B34E5676B}"/>
              </a:ext>
            </a:extLst>
          </p:cNvPr>
          <p:cNvSpPr txBox="1"/>
          <p:nvPr/>
        </p:nvSpPr>
        <p:spPr>
          <a:xfrm>
            <a:off x="4151747" y="882774"/>
            <a:ext cx="418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TELEPHONE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A302D1B-CDC3-4635-B545-6142D6DA1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723" y="2339608"/>
            <a:ext cx="1784794" cy="3119983"/>
          </a:xfrm>
          <a:prstGeom prst="rect">
            <a:avLst/>
          </a:prstGeo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C5CE8B4F-3B6E-4A33-836E-E408163B1B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9933" y="2339610"/>
            <a:ext cx="1983290" cy="3119982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8B5ED9AA-8EF6-4267-B419-D6DE790B5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634" y="2370496"/>
            <a:ext cx="1975588" cy="3119982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A22919B6-605A-48A5-A956-07F9344C4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2438" y="2321964"/>
            <a:ext cx="2024839" cy="315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3963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FBDBE-2A01-499D-866C-A6C398B34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8" name="Tijdelijke aanduiding voor inhoud 7" descr="Afbeelding met tekst&#10;&#10;Automatisch gegenereerde beschrijving">
            <a:extLst>
              <a:ext uri="{FF2B5EF4-FFF2-40B4-BE49-F238E27FC236}">
                <a16:creationId xmlns:a16="http://schemas.microsoft.com/office/drawing/2014/main" id="{32033160-33E3-4DF7-9D0E-69D0ADCA8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536" y="3701012"/>
            <a:ext cx="1783637" cy="1553730"/>
          </a:xfrm>
        </p:spPr>
      </p:pic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2EA2C6A3-0DEA-409D-8CB8-AE9E046A79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0609C77-177B-4B20-A437-AAE4E3247593}"/>
              </a:ext>
            </a:extLst>
          </p:cNvPr>
          <p:cNvSpPr txBox="1"/>
          <p:nvPr/>
        </p:nvSpPr>
        <p:spPr>
          <a:xfrm>
            <a:off x="3849933" y="754963"/>
            <a:ext cx="4486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WIREFRAMES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D3F7F90-7FF8-4BD5-A3DC-D7376BC17DB4}"/>
              </a:ext>
            </a:extLst>
          </p:cNvPr>
          <p:cNvSpPr txBox="1"/>
          <p:nvPr/>
        </p:nvSpPr>
        <p:spPr>
          <a:xfrm>
            <a:off x="4702167" y="208863"/>
            <a:ext cx="2781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TABLET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0" name="Afbeelding 9" descr="Afbeelding met tafel&#10;&#10;Automatisch gegenereerde beschrijving">
            <a:extLst>
              <a:ext uri="{FF2B5EF4-FFF2-40B4-BE49-F238E27FC236}">
                <a16:creationId xmlns:a16="http://schemas.microsoft.com/office/drawing/2014/main" id="{CE4B9DAE-D6F1-4CA7-9C2B-762630EA80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53" y="1401294"/>
            <a:ext cx="2958590" cy="262916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1263E62-5AA9-46B0-988B-AFB57400A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53" y="4084134"/>
            <a:ext cx="2967205" cy="262916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6DA249F7-0EB7-455A-BD56-C6F76C655E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11" y="1495913"/>
            <a:ext cx="2946068" cy="2588221"/>
          </a:xfrm>
          <a:prstGeom prst="rect">
            <a:avLst/>
          </a:prstGeom>
        </p:spPr>
      </p:pic>
      <p:pic>
        <p:nvPicPr>
          <p:cNvPr id="16" name="Afbeelding 15" descr="Afbeelding met tekst&#10;&#10;Automatisch gegenereerde beschrijving">
            <a:extLst>
              <a:ext uri="{FF2B5EF4-FFF2-40B4-BE49-F238E27FC236}">
                <a16:creationId xmlns:a16="http://schemas.microsoft.com/office/drawing/2014/main" id="{5604CDAF-5895-4FE4-B0A1-C6127C6B47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543" y="4125082"/>
            <a:ext cx="2971204" cy="258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6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49958A-D013-4E7F-B31A-677EBAD0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F17021A-4EB6-48A7-8EA2-A659F5862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7951" cy="6858000"/>
          </a:xfr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3AA1D0B7-A4EE-40B7-8AEB-44FA5534F1F2}"/>
              </a:ext>
            </a:extLst>
          </p:cNvPr>
          <p:cNvSpPr txBox="1"/>
          <p:nvPr/>
        </p:nvSpPr>
        <p:spPr>
          <a:xfrm>
            <a:off x="4421072" y="942586"/>
            <a:ext cx="3349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MOCKUPS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5FFC9EF5-E619-45F1-A24E-2E6FA5D38C43}"/>
              </a:ext>
            </a:extLst>
          </p:cNvPr>
          <p:cNvSpPr txBox="1"/>
          <p:nvPr/>
        </p:nvSpPr>
        <p:spPr>
          <a:xfrm>
            <a:off x="4484702" y="457838"/>
            <a:ext cx="322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DESKTOP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2CC1AAA6-F5F9-4AFF-892E-A30211C9CD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1" y="1688957"/>
            <a:ext cx="4047740" cy="2275743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95046B3-DD96-4D7F-ACA3-71021C49F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07" y="1690688"/>
            <a:ext cx="4047740" cy="2272281"/>
          </a:xfrm>
          <a:prstGeom prst="rect">
            <a:avLst/>
          </a:prstGeom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6EB1DEA-C4EB-4E7E-BE56-3CE6410AD7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51" y="4167019"/>
            <a:ext cx="4047740" cy="2275742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6F0DF9EC-86A1-4023-BA1F-D436F87CC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707" y="4138880"/>
            <a:ext cx="4078261" cy="229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3898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925B69-CBD0-4FC3-B50D-483FE7899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461" y="134306"/>
            <a:ext cx="10515600" cy="1325563"/>
          </a:xfrm>
        </p:spPr>
        <p:txBody>
          <a:bodyPr/>
          <a:lstStyle/>
          <a:p>
            <a:endParaRPr lang="en-NL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AE8B8EA6-7847-4CBB-9F0F-B42E690BA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3A275569-1940-493E-84F3-C93EB884DC8C}"/>
              </a:ext>
            </a:extLst>
          </p:cNvPr>
          <p:cNvSpPr txBox="1"/>
          <p:nvPr/>
        </p:nvSpPr>
        <p:spPr>
          <a:xfrm>
            <a:off x="4099859" y="580457"/>
            <a:ext cx="424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TELEPHONE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9447986F-C854-4FA5-9EB1-93FF0575D2E4}"/>
              </a:ext>
            </a:extLst>
          </p:cNvPr>
          <p:cNvSpPr txBox="1"/>
          <p:nvPr/>
        </p:nvSpPr>
        <p:spPr>
          <a:xfrm>
            <a:off x="4421586" y="1040189"/>
            <a:ext cx="334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MOCKUPS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E20A93FD-DA1A-4266-B8CE-B7889BEC1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2" y="1938893"/>
            <a:ext cx="2418104" cy="4298852"/>
          </a:xfrm>
          <a:prstGeom prst="rect">
            <a:avLst/>
          </a:prstGeom>
        </p:spPr>
      </p:pic>
      <p:pic>
        <p:nvPicPr>
          <p:cNvPr id="4" name="Afbeelding 3" descr="Afbeelding met tekst&#10;&#10;Automatisch gegenereerde beschrijving">
            <a:extLst>
              <a:ext uri="{FF2B5EF4-FFF2-40B4-BE49-F238E27FC236}">
                <a16:creationId xmlns:a16="http://schemas.microsoft.com/office/drawing/2014/main" id="{A4B176CE-9222-4837-9C3D-F8B5DDC5F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509" y="1917340"/>
            <a:ext cx="2439208" cy="4298852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7472933-4C6D-4506-9599-500BA0F590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656" y="1938893"/>
            <a:ext cx="2418104" cy="4298852"/>
          </a:xfrm>
          <a:prstGeom prst="rect">
            <a:avLst/>
          </a:prstGeom>
        </p:spPr>
      </p:pic>
      <p:pic>
        <p:nvPicPr>
          <p:cNvPr id="15" name="Afbeelding 14" descr="Afbeelding met tekst, schermafbeelding, visitekaartje&#10;&#10;Automatisch gegenereerde beschrijving">
            <a:extLst>
              <a:ext uri="{FF2B5EF4-FFF2-40B4-BE49-F238E27FC236}">
                <a16:creationId xmlns:a16="http://schemas.microsoft.com/office/drawing/2014/main" id="{7F4A9E10-FE3A-46F9-9678-ED4E684244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148" y="1918994"/>
            <a:ext cx="2440490" cy="43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757373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32A11-53BF-4C81-A842-EAAE784EB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Tijdelijke aanduiding voor inhoud 4">
            <a:extLst>
              <a:ext uri="{FF2B5EF4-FFF2-40B4-BE49-F238E27FC236}">
                <a16:creationId xmlns:a16="http://schemas.microsoft.com/office/drawing/2014/main" id="{1C47F85D-A636-4C81-947A-0B2489A08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7951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1E1E61A-B579-4E95-A5B2-268BEB28E3E9}"/>
              </a:ext>
            </a:extLst>
          </p:cNvPr>
          <p:cNvSpPr txBox="1"/>
          <p:nvPr/>
        </p:nvSpPr>
        <p:spPr>
          <a:xfrm>
            <a:off x="4683522" y="582086"/>
            <a:ext cx="2824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TABLET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2E1E7654-BF38-4879-8643-1D43C73AFD39}"/>
              </a:ext>
            </a:extLst>
          </p:cNvPr>
          <p:cNvSpPr txBox="1"/>
          <p:nvPr/>
        </p:nvSpPr>
        <p:spPr>
          <a:xfrm>
            <a:off x="4421586" y="1040189"/>
            <a:ext cx="3348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Monument Extended" panose="00000500000000000000" pitchFamily="50" charset="0"/>
              </a:rPr>
              <a:t>MOCKUPS</a:t>
            </a:r>
            <a:endParaRPr lang="en-NL" sz="3600" dirty="0">
              <a:solidFill>
                <a:schemeClr val="bg1"/>
              </a:solidFill>
              <a:latin typeface="Monument Extended" panose="00000500000000000000" pitchFamily="50" charset="0"/>
            </a:endParaRPr>
          </a:p>
        </p:txBody>
      </p:sp>
      <p:pic>
        <p:nvPicPr>
          <p:cNvPr id="8" name="Tijdelijke aanduiding voor inhoud 7">
            <a:extLst>
              <a:ext uri="{FF2B5EF4-FFF2-40B4-BE49-F238E27FC236}">
                <a16:creationId xmlns:a16="http://schemas.microsoft.com/office/drawing/2014/main" id="{3650C16B-F7CA-4636-B5D8-8D0F269F71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70" y="1952490"/>
            <a:ext cx="2642458" cy="3523276"/>
          </a:xfrm>
        </p:spPr>
      </p:pic>
      <p:pic>
        <p:nvPicPr>
          <p:cNvPr id="10" name="Afbeelding 9" descr="Afbeelding met tekst&#10;&#10;Automatisch gegenereerde beschrijving">
            <a:extLst>
              <a:ext uri="{FF2B5EF4-FFF2-40B4-BE49-F238E27FC236}">
                <a16:creationId xmlns:a16="http://schemas.microsoft.com/office/drawing/2014/main" id="{179663AA-9C19-4915-9241-36A37B439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84" y="1952490"/>
            <a:ext cx="2642458" cy="3523277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EDA4A806-6F55-4EFB-B283-0F32D6BD9D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167" y="1952490"/>
            <a:ext cx="2642458" cy="3523277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2102A3D-0C83-465B-AA04-D9D5E997DB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580" y="1952490"/>
            <a:ext cx="2642458" cy="35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46534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229</Words>
  <Application>Microsoft Office PowerPoint</Application>
  <PresentationFormat>Breedbeeld</PresentationFormat>
  <Paragraphs>42</Paragraphs>
  <Slides>11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9" baseType="lpstr">
      <vt:lpstr> cascadia code'</vt:lpstr>
      <vt:lpstr>Arial</vt:lpstr>
      <vt:lpstr>Calibri</vt:lpstr>
      <vt:lpstr>Calibri Light</vt:lpstr>
      <vt:lpstr>Monument Extended</vt:lpstr>
      <vt:lpstr>Nexa Bold</vt:lpstr>
      <vt:lpstr>Whitney</vt:lpstr>
      <vt:lpstr>Kantoorthema</vt:lpstr>
      <vt:lpstr>QUICK BOOST</vt:lpstr>
      <vt:lpstr>t</vt:lpstr>
      <vt:lpstr> 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BOOST</dc:title>
  <dc:creator>Bobby Singh</dc:creator>
  <cp:lastModifiedBy>Francis Bogaard</cp:lastModifiedBy>
  <cp:revision>25</cp:revision>
  <dcterms:created xsi:type="dcterms:W3CDTF">2021-04-06T19:46:04Z</dcterms:created>
  <dcterms:modified xsi:type="dcterms:W3CDTF">2021-04-08T07:15:06Z</dcterms:modified>
</cp:coreProperties>
</file>